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3413" y="112988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救主耶穌我立志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O Jesus, I Have Promised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6301" y="63901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救主祢有應允人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 lang,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若用真心跟祢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Jesus Thou hast promised,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all who follow Thee;</a:t>
            </a:r>
          </a:p>
        </p:txBody>
      </p:sp>
    </p:spTree>
    <p:extLst>
      <p:ext uri="{BB962C8B-B14F-4D97-AF65-F5344CB8AC3E}">
        <p14:creationId xmlns:p14="http://schemas.microsoft.com/office/powerpoint/2010/main" val="895424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所住榮光的明宮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beng-kiong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祢衆奴僕會去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where Thou art in glory,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shall Thy servant be,</a:t>
            </a:r>
          </a:p>
        </p:txBody>
      </p:sp>
    </p:spTree>
    <p:extLst>
      <p:ext uri="{BB962C8B-B14F-4D97-AF65-F5344CB8AC3E}">
        <p14:creationId xmlns:p14="http://schemas.microsoft.com/office/powerpoint/2010/main" val="1696007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97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今主耶穌我立志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lip-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永遠要跟從祢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kun-te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And, Jesus I have promised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serve Thee to the end,</a:t>
            </a:r>
          </a:p>
        </p:txBody>
      </p:sp>
    </p:spTree>
    <p:extLst>
      <p:ext uri="{BB962C8B-B14F-4D97-AF65-F5344CB8AC3E}">
        <p14:creationId xmlns:p14="http://schemas.microsoft.com/office/powerpoint/2010/main" val="1938288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願祢常常近倚我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kun-oa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我好朋友我主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Chu.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give me grace to follow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Master and my Friend.</a:t>
            </a:r>
          </a:p>
        </p:txBody>
      </p:sp>
    </p:spTree>
    <p:extLst>
      <p:ext uri="{BB962C8B-B14F-4D97-AF65-F5344CB8AC3E}">
        <p14:creationId xmlns:p14="http://schemas.microsoft.com/office/powerpoint/2010/main" val="1445132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63901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准我看祢的足跡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kha-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看明就跟祢行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let me see Thy foot-marks,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in them plant mine own;</a:t>
            </a:r>
          </a:p>
        </p:txBody>
      </p:sp>
    </p:spTree>
    <p:extLst>
      <p:ext uri="{BB962C8B-B14F-4D97-AF65-F5344CB8AC3E}">
        <p14:creationId xmlns:p14="http://schemas.microsoft.com/office/powerpoint/2010/main" val="2588464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所望進前的氣力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bang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khui-lat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靠主就會得成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Kho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hope to follow duly,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Is in Thy strength alone,</a:t>
            </a:r>
          </a:p>
        </p:txBody>
      </p:sp>
    </p:spTree>
    <p:extLst>
      <p:ext uri="{BB962C8B-B14F-4D97-AF65-F5344CB8AC3E}">
        <p14:creationId xmlns:p14="http://schemas.microsoft.com/office/powerpoint/2010/main" val="303331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6709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求祢引導招呼我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扶持至盡一世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chin chit-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guide me, call me, draw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Uphold me to the end,</a:t>
            </a:r>
          </a:p>
        </p:txBody>
      </p:sp>
    </p:spTree>
    <p:extLst>
      <p:ext uri="{BB962C8B-B14F-4D97-AF65-F5344CB8AC3E}">
        <p14:creationId xmlns:p14="http://schemas.microsoft.com/office/powerpoint/2010/main" val="3823164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後來在天接納我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Au-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-lap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至好朋友是祢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Chi-ho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then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receive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Savior and my Friend.</a:t>
            </a:r>
          </a:p>
        </p:txBody>
      </p:sp>
    </p:spTree>
    <p:extLst>
      <p:ext uri="{BB962C8B-B14F-4D97-AF65-F5344CB8AC3E}">
        <p14:creationId xmlns:p14="http://schemas.microsoft.com/office/powerpoint/2010/main" val="408333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981" y="5170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救主耶穌我立志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lip-chi,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永遠要跟從祢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kun-te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Jesus I have promised,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serve Thee to the end;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願祢常常近倚我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至好朋友是祢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Thou forever near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Master and my Friend,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865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我若永住祢身邊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與惡交戰穩勝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shall not fear the battle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Thou art by my side,</a:t>
            </a:r>
          </a:p>
        </p:txBody>
      </p:sp>
    </p:spTree>
    <p:extLst>
      <p:ext uri="{BB962C8B-B14F-4D97-AF65-F5344CB8AC3E}">
        <p14:creationId xmlns:p14="http://schemas.microsoft.com/office/powerpoint/2010/main" val="405839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祢若領我愈進前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正路我穩當行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 goa un-tang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Nor wander from the pathway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Thou will be my Guide.</a:t>
            </a:r>
          </a:p>
        </p:txBody>
      </p:sp>
    </p:spTree>
    <p:extLst>
      <p:ext uri="{BB962C8B-B14F-4D97-AF65-F5344CB8AC3E}">
        <p14:creationId xmlns:p14="http://schemas.microsoft.com/office/powerpoint/2010/main" val="1909129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2501" y="5018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准我會知祢同行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Li tang-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世間的惡我驚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let me feel Thee near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world is ever near;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257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725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眼睛所看會迷我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Bak-chiu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be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試誘的聲常聽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see the sights that dazzle,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tempting sounds I hear,</a:t>
            </a:r>
          </a:p>
        </p:txBody>
      </p:sp>
    </p:spTree>
    <p:extLst>
      <p:ext uri="{BB962C8B-B14F-4D97-AF65-F5344CB8AC3E}">
        <p14:creationId xmlns:p14="http://schemas.microsoft.com/office/powerpoint/2010/main" val="1475942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對敵時時愛害我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無論身外心裏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foes are ever near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Around me and within,</a:t>
            </a:r>
          </a:p>
        </p:txBody>
      </p:sp>
    </p:spTree>
    <p:extLst>
      <p:ext uri="{BB962C8B-B14F-4D97-AF65-F5344CB8AC3E}">
        <p14:creationId xmlns:p14="http://schemas.microsoft.com/office/powerpoint/2010/main" val="12351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救主求祢近倚我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靠祢就不受害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Kho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siu-hai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But Jesus draw Thou nearer,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shield my soul from sin.</a:t>
            </a:r>
          </a:p>
        </p:txBody>
      </p:sp>
    </p:spTree>
    <p:extLst>
      <p:ext uri="{BB962C8B-B14F-4D97-AF65-F5344CB8AC3E}">
        <p14:creationId xmlns:p14="http://schemas.microsoft.com/office/powerpoint/2010/main" val="47359371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1086</TotalTime>
  <Words>710</Words>
  <Application>Microsoft Office PowerPoint</Application>
  <PresentationFormat>Widescreen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救主耶穌我立志 O Jesus, I Have Promised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132</cp:revision>
  <dcterms:created xsi:type="dcterms:W3CDTF">2020-01-10T06:25:13Z</dcterms:created>
  <dcterms:modified xsi:type="dcterms:W3CDTF">2021-04-08T08:35:41Z</dcterms:modified>
</cp:coreProperties>
</file>